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14" d="100"/>
          <a:sy n="114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079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357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628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67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9121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842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56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5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976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349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7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184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5F6A15-C6D7-4DB5-B0E3-FB5CF8032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dio sound board">
            <a:extLst>
              <a:ext uri="{FF2B5EF4-FFF2-40B4-BE49-F238E27FC236}">
                <a16:creationId xmlns:a16="http://schemas.microsoft.com/office/drawing/2014/main" id="{C97E7069-ACA0-8B2B-F949-BAD22ABC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55" r="19276" b="-1"/>
          <a:stretch/>
        </p:blipFill>
        <p:spPr>
          <a:xfrm>
            <a:off x="8623884" y="10"/>
            <a:ext cx="3568118" cy="6857990"/>
          </a:xfrm>
          <a:prstGeom prst="rect">
            <a:avLst/>
          </a:prstGeom>
        </p:spPr>
      </p:pic>
      <p:sp>
        <p:nvSpPr>
          <p:cNvPr id="11" name="Freeform 13">
            <a:extLst>
              <a:ext uri="{FF2B5EF4-FFF2-40B4-BE49-F238E27FC236}">
                <a16:creationId xmlns:a16="http://schemas.microsoft.com/office/drawing/2014/main" id="{70EE3EB9-9D19-4C8D-8337-65B026E17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0" y="0"/>
            <a:ext cx="9807836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7089-5A49-9C1E-EB08-BBCEC5D0D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03" y="1098388"/>
            <a:ext cx="7818540" cy="4394988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/>
              <a:t>Real-Time Audio </a:t>
            </a:r>
            <a:r>
              <a:rPr kumimoji="1" lang="en-US" altLang="ko-KR" dirty="0" err="1"/>
              <a:t>MixTool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C726F-7432-DA8F-C833-8FB81026F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03" y="5563388"/>
            <a:ext cx="7818540" cy="74227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200" dirty="0">
                <a:solidFill>
                  <a:schemeClr val="bg2"/>
                </a:solidFill>
              </a:rPr>
              <a:t>TEAM E</a:t>
            </a:r>
            <a:endParaRPr kumimoji="1" lang="ko-KR" altLang="en-US" sz="3200" dirty="0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0AC2E3-4309-4DC9-AB89-9A199B576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55810C7D-342F-4349-ACE9-E99E72885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33061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텍스트, 사람, 웹사이트이(가) 표시된 사진&#10;&#10;자동 생성된 설명">
            <a:extLst>
              <a:ext uri="{FF2B5EF4-FFF2-40B4-BE49-F238E27FC236}">
                <a16:creationId xmlns:a16="http://schemas.microsoft.com/office/drawing/2014/main" id="{517C67A7-CCA6-9F6A-A689-6040B529E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49" y="2157372"/>
            <a:ext cx="5370989" cy="2543255"/>
          </a:xfrm>
        </p:spPr>
      </p:pic>
      <p:pic>
        <p:nvPicPr>
          <p:cNvPr id="6" name="내용 개체 틀 4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B0F25B7-EC20-57D2-C421-5C780915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1253331"/>
            <a:ext cx="6245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폰트, 도표, 만화 영화이(가) 표시된 사진&#10;&#10;자동 생성된 설명">
            <a:extLst>
              <a:ext uri="{FF2B5EF4-FFF2-40B4-BE49-F238E27FC236}">
                <a16:creationId xmlns:a16="http://schemas.microsoft.com/office/drawing/2014/main" id="{B37E3903-FBEF-06F7-45E3-1666C90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7" y="1085831"/>
            <a:ext cx="5356968" cy="4686337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9FDC0AE-3F80-53EE-6F80-EA49E0E2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3" y="1860994"/>
            <a:ext cx="5743575" cy="31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CE2DCAE0-6DBE-AFDD-2D9D-F74B1B386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497" y="1396629"/>
            <a:ext cx="5959905" cy="4064741"/>
          </a:xfr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8D84251-2FED-B836-A263-E9920032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8" y="1125506"/>
            <a:ext cx="5417182" cy="4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1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3C1205B-6C2F-C068-D135-0564C5D6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78" y="3332883"/>
            <a:ext cx="8707244" cy="3243183"/>
          </a:xfr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11AEAB-6D81-B7CC-BFAF-760B57F9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16" y="293085"/>
            <a:ext cx="5539368" cy="27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제품, 스크린샷, 노트북이(가) 표시된 사진&#10;&#10;자동 생성된 설명">
            <a:extLst>
              <a:ext uri="{FF2B5EF4-FFF2-40B4-BE49-F238E27FC236}">
                <a16:creationId xmlns:a16="http://schemas.microsoft.com/office/drawing/2014/main" id="{807D3D2C-CA80-F6B1-B592-F9BCA5B5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64" y="1242938"/>
            <a:ext cx="4926336" cy="4372123"/>
          </a:xfrm>
          <a:prstGeom prst="rect">
            <a:avLst/>
          </a:prstGeom>
        </p:spPr>
      </p:pic>
      <p:pic>
        <p:nvPicPr>
          <p:cNvPr id="5" name="내용 개체 틀 4" descr="전자제품, 스크린샷, 전자 기기, 전자 공학이(가) 표시된 사진&#10;&#10;자동 생성된 설명">
            <a:extLst>
              <a:ext uri="{FF2B5EF4-FFF2-40B4-BE49-F238E27FC236}">
                <a16:creationId xmlns:a16="http://schemas.microsoft.com/office/drawing/2014/main" id="{AA300695-90CE-2C00-2AE9-2084769B1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2982" y="2112697"/>
            <a:ext cx="5291667" cy="26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7623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16</TotalTime>
  <Words>5</Words>
  <Application>Microsoft Macintosh PowerPoint</Application>
  <PresentationFormat>와이드스크린</PresentationFormat>
  <Paragraphs>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배지</vt:lpstr>
      <vt:lpstr>Real-Time Audio MixTool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Bae</dc:creator>
  <cp:lastModifiedBy>Johnny Bae</cp:lastModifiedBy>
  <cp:revision>2</cp:revision>
  <dcterms:created xsi:type="dcterms:W3CDTF">2024-09-20T03:10:24Z</dcterms:created>
  <dcterms:modified xsi:type="dcterms:W3CDTF">2024-09-20T03:42:46Z</dcterms:modified>
</cp:coreProperties>
</file>